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57" r:id="rId1"/>
  </p:sldMasterIdLst>
  <p:sldIdLst>
    <p:sldId id="260" r:id="rId2"/>
    <p:sldId id="258" r:id="rId3"/>
    <p:sldId id="259" r:id="rId4"/>
    <p:sldId id="257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24"/>
  </p:normalViewPr>
  <p:slideViewPr>
    <p:cSldViewPr snapToGrid="0">
      <p:cViewPr varScale="1">
        <p:scale>
          <a:sx n="122" d="100"/>
          <a:sy n="122" d="100"/>
        </p:scale>
        <p:origin x="3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47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2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40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1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091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6/13/25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4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6/13/25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05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25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890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6/13/25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5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D0D92BC-42A9-434B-8530-ADBF4485E407}" type="datetimeFigureOut">
              <a:rPr lang="en-US" smtClean="0"/>
              <a:t>6/13/25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7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D0D92BC-42A9-434B-8530-ADBF4485E407}" type="datetimeFigureOut">
              <a:rPr lang="en-US" smtClean="0"/>
              <a:pPr/>
              <a:t>6/13/25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A0289F9E-9962-4B7B-BA18-A15907CCC6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092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8" r:id="rId1"/>
    <p:sldLayoutId id="2147483959" r:id="rId2"/>
    <p:sldLayoutId id="2147483960" r:id="rId3"/>
    <p:sldLayoutId id="2147483961" r:id="rId4"/>
    <p:sldLayoutId id="2147483962" r:id="rId5"/>
    <p:sldLayoutId id="2147483963" r:id="rId6"/>
    <p:sldLayoutId id="2147483964" r:id="rId7"/>
    <p:sldLayoutId id="2147483965" r:id="rId8"/>
    <p:sldLayoutId id="2147483966" r:id="rId9"/>
    <p:sldLayoutId id="2147483967" r:id="rId10"/>
    <p:sldLayoutId id="2147483968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B5EAC7-BC77-B45A-3979-5AF74682D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lorful wavy concept">
            <a:extLst>
              <a:ext uri="{FF2B5EF4-FFF2-40B4-BE49-F238E27FC236}">
                <a16:creationId xmlns:a16="http://schemas.microsoft.com/office/drawing/2014/main" id="{8DDA89B4-09AF-2F96-A5A5-FAEC9FD072A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alphaModFix amt="50000"/>
          </a:blip>
          <a:srcRect t="2421" b="13309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5A10E0-7FA0-561C-A891-B5B96E9259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</p:spPr>
        <p:txBody>
          <a:bodyPr>
            <a:normAutofit fontScale="90000"/>
          </a:bodyPr>
          <a:lstStyle/>
          <a:p>
            <a:r>
              <a:rPr lang="en-US" sz="2900" dirty="0"/>
              <a:t>Spatial Analysis Using ArcGIS Pro: </a:t>
            </a:r>
            <a:r>
              <a:rPr lang="en-US" sz="3200" dirty="0"/>
              <a:t>Visualizing </a:t>
            </a:r>
            <a:r>
              <a:rPr lang="en-US" sz="3200"/>
              <a:t>Population Distribution, </a:t>
            </a:r>
            <a:r>
              <a:rPr lang="en-US" sz="3200" dirty="0"/>
              <a:t>and Land Use Dynamics</a:t>
            </a:r>
            <a:endParaRPr lang="en-US" sz="2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29935-A1EA-F04E-637C-1154F1CF7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By Victoria Ostebo</a:t>
            </a:r>
          </a:p>
        </p:txBody>
      </p:sp>
    </p:spTree>
    <p:extLst>
      <p:ext uri="{BB962C8B-B14F-4D97-AF65-F5344CB8AC3E}">
        <p14:creationId xmlns:p14="http://schemas.microsoft.com/office/powerpoint/2010/main" val="1461944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FCC36F-B14D-A0F2-0FB3-B3D2C04DE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875" y="1124712"/>
            <a:ext cx="6560250" cy="46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6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01633B-775C-D366-7A0D-1B0B17CF5D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391"/>
          <a:stretch/>
        </p:blipFill>
        <p:spPr>
          <a:xfrm>
            <a:off x="4354828" y="1124712"/>
            <a:ext cx="3482344" cy="46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897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617962-6A8E-79D9-93D5-F47F2F2AF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613" y="1124712"/>
            <a:ext cx="5742774" cy="46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60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F06FFA-E6DC-B2A1-46C3-290E360834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2895" y="1124712"/>
            <a:ext cx="3606209" cy="46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14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5EE92D-5F5B-3077-8333-D7EC55F55D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0502" y="1124712"/>
            <a:ext cx="3490995" cy="46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2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C14F12-16A5-962B-79B4-9073E398F6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0214" y="1124712"/>
            <a:ext cx="6291571" cy="46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885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B7DCDC-7E25-EE09-0288-DE0A56F952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1911" y="1124712"/>
            <a:ext cx="6468178" cy="46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652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E4346E-507E-700B-0708-B19406F5E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0774" y="960761"/>
            <a:ext cx="3850451" cy="493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03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385</TotalTime>
  <Words>17</Words>
  <Application>Microsoft Macintosh PowerPoint</Application>
  <PresentationFormat>Widescreen</PresentationFormat>
  <Paragraphs>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Spatial Analysis Using ArcGIS Pro: Visualizing Population Distribution, and Land Use Dynamics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Victoria Ostebo</dc:creator>
  <cp:lastModifiedBy>Victoria Ostebo</cp:lastModifiedBy>
  <cp:revision>9</cp:revision>
  <dcterms:created xsi:type="dcterms:W3CDTF">2025-02-24T23:26:31Z</dcterms:created>
  <dcterms:modified xsi:type="dcterms:W3CDTF">2025-06-13T16:15:13Z</dcterms:modified>
</cp:coreProperties>
</file>

<file path=docProps/thumbnail.jpeg>
</file>